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31" r:id="rId26"/>
    <p:sldId id="344" r:id="rId27"/>
    <p:sldId id="345" r:id="rId28"/>
    <p:sldId id="346" r:id="rId29"/>
    <p:sldId id="347" r:id="rId30"/>
    <p:sldId id="348" r:id="rId31"/>
    <p:sldId id="310" r:id="rId32"/>
    <p:sldId id="349" r:id="rId33"/>
    <p:sldId id="350" r:id="rId34"/>
    <p:sldId id="292" r:id="rId35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1"/>
            <p14:sldId id="344"/>
            <p14:sldId id="345"/>
            <p14:sldId id="346"/>
            <p14:sldId id="347"/>
            <p14:sldId id="348"/>
            <p14:sldId id="310"/>
            <p14:sldId id="349"/>
            <p14:sldId id="350"/>
          </p14:sldIdLst>
        </p14:section>
        <p14:section name="APPENDIX" id="{19907E42-BDD1-4BFF-A82E-69C24E010B9F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125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2.1134" units="1/cm"/>
          <inkml:channelProperty channel="T" name="resolution" value="1" units="1/dev"/>
        </inkml:channelProperties>
      </inkml:inkSource>
      <inkml:timestamp xml:id="ts0" timeString="2018-02-20T10:45:5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6785 10832 0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80889" y="1917692"/>
            <a:ext cx="7582223" cy="1631422"/>
          </a:xfrm>
        </p:spPr>
        <p:txBody>
          <a:bodyPr/>
          <a:lstStyle/>
          <a:p>
            <a:r>
              <a:rPr lang="it-IT" dirty="0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31059"/>
          </a:xfrm>
        </p:spPr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</a:p>
          <a:p>
            <a:r>
              <a:rPr lang="it-IT" dirty="0" smtClean="0"/>
              <a:t>Infrastrucutre As a </a:t>
            </a:r>
            <a:r>
              <a:rPr lang="it-IT" dirty="0" smtClean="0"/>
              <a:t>Code</a:t>
            </a:r>
          </a:p>
          <a:p>
            <a:r>
              <a:rPr lang="it-IT" dirty="0" smtClean="0"/>
              <a:t>Caso d’uso</a:t>
            </a:r>
            <a:endParaRPr lang="it-IT" dirty="0" smtClean="0"/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 – 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la configurazione e l’istanza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25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42600" y="389952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6760" y="383616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 smtClean="0"/>
              <a:t>«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orchestration</a:t>
            </a:r>
            <a:r>
              <a:rPr lang="it-IT" sz="2800" dirty="0" smtClean="0"/>
              <a:t> dell’infrastruttura con componenti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eseguibili</a:t>
            </a:r>
            <a:r>
              <a:rPr lang="it-IT" sz="2800" dirty="0" smtClean="0"/>
              <a:t>,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 smtClean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 smtClean="0"/>
              <a:t>, gestibili con gli stessi strumenti del prodotto sviluppato»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0726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Iac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Infrastruttura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Modello eseguibile, Convergente, Idempotente 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Replicabile </a:t>
            </a:r>
            <a:r>
              <a:rPr lang="it-IT" dirty="0"/>
              <a:t>in grado di essere compreso ed utilizzato da tutti i membri del </a:t>
            </a:r>
            <a:r>
              <a:rPr lang="it-IT" dirty="0" smtClean="0"/>
              <a:t>team.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Nessuna dipendenza da un team di sistemisti o da complessi script bash.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175" y="1133343"/>
            <a:ext cx="3637164" cy="3711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3" y="1237671"/>
            <a:ext cx="4248128" cy="3503874"/>
          </a:xfrm>
        </p:spPr>
        <p:txBody>
          <a:bodyPr/>
          <a:lstStyle/>
          <a:p>
            <a:r>
              <a:rPr lang="it-IT" dirty="0" smtClean="0"/>
              <a:t>Orchestration di infrastrutture Cloud sui più comuni Cloud Providers ( GCP, AWS, Docker, OpenStack, ...)</a:t>
            </a:r>
          </a:p>
          <a:p>
            <a:endParaRPr lang="it-IT" dirty="0"/>
          </a:p>
          <a:p>
            <a:r>
              <a:rPr lang="it-IT" dirty="0" smtClean="0"/>
              <a:t>Oltre a numerosi servizi standard (GitHub, Slack, DNS, ...)</a:t>
            </a:r>
          </a:p>
          <a:p>
            <a:endParaRPr lang="it-IT" dirty="0"/>
          </a:p>
          <a:p>
            <a:r>
              <a:rPr lang="it-IT" dirty="0" smtClean="0"/>
              <a:t>Esecuzione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Agent–less</a:t>
            </a:r>
            <a:r>
              <a:rPr lang="it-IT" dirty="0" smtClean="0"/>
              <a:t> via SSH, idempotente e convergente.</a:t>
            </a:r>
          </a:p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339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73852" y="1204355"/>
            <a:ext cx="4248128" cy="3503874"/>
          </a:xfrm>
        </p:spPr>
        <p:txBody>
          <a:bodyPr/>
          <a:lstStyle/>
          <a:p>
            <a:r>
              <a:rPr lang="it-IT" dirty="0" smtClean="0"/>
              <a:t>Configurazione Dichiarativa, specifica 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Stato Desiderato</a:t>
            </a:r>
            <a:r>
              <a:rPr lang="it-IT" dirty="0" smtClean="0"/>
              <a:t>.</a:t>
            </a:r>
          </a:p>
          <a:p>
            <a:r>
              <a:rPr lang="it-IT" dirty="0" smtClean="0"/>
              <a:t>Terraform si occupa di trovare il modo migliore per raggiungerlo.</a:t>
            </a:r>
          </a:p>
          <a:p>
            <a:endParaRPr lang="it-IT" dirty="0"/>
          </a:p>
          <a:p>
            <a:r>
              <a:rPr lang="it-IT" dirty="0" smtClean="0"/>
              <a:t>Esecuzione idempotente basata sullo stato attuale e sulle azioni passate di Terraform.</a:t>
            </a:r>
          </a:p>
          <a:p>
            <a:endParaRPr lang="it-IT" dirty="0" smtClean="0"/>
          </a:p>
          <a:p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Plan</a:t>
            </a:r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dirty="0" smtClean="0"/>
              <a:t>Componente eseguibile che rappresenta lo snapshot di un’infrastruttura cloud. Replicabile a piacimento.</a:t>
            </a:r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Orchestration provider cloud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28" y="1131613"/>
            <a:ext cx="3600000" cy="37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terraform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8767" cy="90490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Terraform permette di eseguire il Provisioning con Tool esterni...</a:t>
            </a:r>
          </a:p>
          <a:p>
            <a:pPr marL="0" indent="0">
              <a:buNone/>
            </a:pPr>
            <a:r>
              <a:rPr lang="it-IT" dirty="0" smtClean="0"/>
              <a:t> ...come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Ansible</a:t>
            </a:r>
            <a:r>
              <a:rPr lang="it-IT" dirty="0" smtClean="0"/>
              <a:t>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!!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15" y="2499799"/>
            <a:ext cx="5583631" cy="21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white"/>
                </a:solidFill>
                <a:cs typeface="Arial"/>
              </a:rPr>
              <a:t>Possibilità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di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Scalare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il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Sistema a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piacimento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in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modo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Idempotente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,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Convergente</a:t>
            </a:r>
            <a:r>
              <a:rPr lang="en-US" dirty="0" smtClean="0">
                <a:solidFill>
                  <a:prstClr val="white"/>
                </a:solidFill>
                <a:cs typeface="Arial"/>
              </a:rPr>
              <a:t> e </a:t>
            </a:r>
            <a:r>
              <a:rPr lang="en-US" dirty="0" err="1" smtClean="0">
                <a:solidFill>
                  <a:prstClr val="white"/>
                </a:solidFill>
                <a:cs typeface="Arial"/>
              </a:rPr>
              <a:t>Replicabile</a:t>
            </a:r>
            <a:endParaRPr lang="en-US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51615" y="1997007"/>
            <a:ext cx="8040770" cy="1267896"/>
          </a:xfrm>
        </p:spPr>
        <p:txBody>
          <a:bodyPr/>
          <a:lstStyle/>
          <a:p>
            <a:r>
              <a:rPr lang="it-IT" dirty="0" smtClean="0"/>
              <a:t>cm + iac</a:t>
            </a:r>
            <a:br>
              <a:rPr lang="it-IT" dirty="0" smtClean="0"/>
            </a:br>
            <a:r>
              <a:rPr lang="it-IT" sz="3000" dirty="0" smtClean="0"/>
              <a:t>=</a:t>
            </a:r>
            <a:br>
              <a:rPr lang="it-IT" sz="3000" dirty="0" smtClean="0"/>
            </a:br>
            <a:r>
              <a:rPr lang="it-IT" sz="3000" dirty="0" smtClean="0"/>
              <a:t>Creazione e provisioning automatico by-need</a:t>
            </a:r>
            <a:br>
              <a:rPr lang="it-IT" sz="3000" dirty="0" smtClean="0"/>
            </a:b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Caso d’uso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8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59165" y="1953789"/>
            <a:ext cx="8012512" cy="1088787"/>
          </a:xfrm>
        </p:spPr>
        <p:txBody>
          <a:bodyPr/>
          <a:lstStyle/>
          <a:p>
            <a:r>
              <a:rPr lang="it-IT" dirty="0" smtClean="0"/>
              <a:t>PRATICa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85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b="1" dirty="0" smtClean="0"/>
              <a:t>multifunzionale,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347</TotalTime>
  <Words>867</Words>
  <Application>Microsoft Office PowerPoint</Application>
  <PresentationFormat>On-screen Show (16:9)</PresentationFormat>
  <Paragraphs>180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MODELLI DI GESTION</vt:lpstr>
      <vt:lpstr>MODELLI DI GESTIONE</vt:lpstr>
      <vt:lpstr>ansible</vt:lpstr>
      <vt:lpstr>ansible</vt:lpstr>
      <vt:lpstr>ansible</vt:lpstr>
      <vt:lpstr>ansible</vt:lpstr>
      <vt:lpstr>ansible</vt:lpstr>
      <vt:lpstr>INFRASTRUCTURE AS A CODE</vt:lpstr>
      <vt:lpstr>«orchestration dell’infrastruttura con componenti eseguibili, idempotenti e convergenti, gestibili con gli stessi strumenti del prodotto sviluppato»</vt:lpstr>
      <vt:lpstr>Infrastructure as a code</vt:lpstr>
      <vt:lpstr>terraform</vt:lpstr>
      <vt:lpstr>terraform</vt:lpstr>
      <vt:lpstr>terraform</vt:lpstr>
      <vt:lpstr>cm + iac = Creazione e provisioning automatico by-need </vt:lpstr>
      <vt:lpstr>Caso d’uso</vt:lpstr>
      <vt:lpstr>PRATICa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74</cp:revision>
  <dcterms:created xsi:type="dcterms:W3CDTF">2018-02-15T11:11:02Z</dcterms:created>
  <dcterms:modified xsi:type="dcterms:W3CDTF">2018-02-20T11:43:26Z</dcterms:modified>
  <cp:category/>
</cp:coreProperties>
</file>